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0" r:id="rId5"/>
    <p:sldId id="258" r:id="rId6"/>
    <p:sldId id="261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668"/>
  </p:normalViewPr>
  <p:slideViewPr>
    <p:cSldViewPr snapToGrid="0" showGuides="1">
      <p:cViewPr varScale="1">
        <p:scale>
          <a:sx n="119" d="100"/>
          <a:sy n="119" d="100"/>
        </p:scale>
        <p:origin x="440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5609" cy="7560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AC341-A6E2-9672-497F-C627812E7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46B603-837B-1CAC-A367-1AC20CC93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F7B29-C964-14D8-0B12-2912F58F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FA273-B590-20D8-D245-6DB392CB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AC3E9-7666-CBB1-B9F2-20E0139A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2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BAD67-8695-93FD-53E2-8C3D2EE9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714FE-BA0E-F107-414C-A9EAA4E58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E6C0C-CB1D-2AAA-C30E-7ABCBA6F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B71E-8AEF-EBED-3244-3392004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A26B9-18B7-F386-6B1F-A275C8EC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125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982E99-8803-DF69-270F-B37F928EA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F738C7-45A7-38A4-F3A2-3E776D5B9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66CDD-B500-C268-D368-88C85434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79F91-4670-943E-1DB9-D933D8F4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3C6B7-78AF-EB2A-2957-E243CD69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74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96C16-14BA-EE3A-52C4-35964787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F42D0-9492-69DD-DCAF-303A9782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AE45B-1892-D373-D141-BA3E89BA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2A8BF-9A93-537F-81BB-DA6D574D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792F9-4208-5637-F84B-A0802AD0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10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B424E-11ED-2DF3-2B28-78C0472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707F5-1DF7-A921-9577-ABBE833BE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A0194F-17E4-EE1E-EDF7-A353A38E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348E3-48C7-43C1-E4BE-00C2ED1F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0BA1A-66DC-B442-1CCB-8DF3A360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875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18A92-CDAF-4884-7C9A-6E5761D3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F4F84-F905-2685-50BA-26B468CC8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800C0-4A85-AAC9-5A59-678FE894E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32FC0D-FFCA-C01B-A93A-2007E54A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1E28B0-48B9-3D0B-DB98-71DD9F40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432BD-C93A-ADF0-93BC-16D637F1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49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B4C9F-1489-E138-D760-FEBAAA08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2C971-EB96-DD97-DC62-4807EBD94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5CF98D-2FE4-9A0B-FD8C-2E4FF22EC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7CA17C-78DF-CBBB-BCAF-23A88D420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260F3-498C-AC7F-12FD-E979D8D2A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7955F3-39C7-BF17-71E2-DBB7B003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CE42EC-3642-2417-EE40-FC0C057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23D604-EC14-CA3C-C89D-2ED1D25A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335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6AA13-7577-5055-35D4-047721F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C84B79-EDF6-B57D-A848-0B71474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B86C55-5B8E-EDD2-F789-25BD4079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65482A-262F-E242-4228-B4A7B239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82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A46C72-1AF4-FEA1-8604-E74A2C71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857177-2D4D-7895-1D15-A79C06C9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C5A83-F6CB-5562-B6DB-01BF72AF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342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6A409-0F1C-2167-1297-F8C45C77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5D4C9-C8A8-84C0-01A4-1917278CD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01BC5A-94C5-5153-D060-14F61BAE3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08353E-C7F8-E9E8-C763-D5293E1F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7FFC4-1B2F-9179-4761-C9A36748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41B50B-F0BA-40F6-AC57-27481972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13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AD23B-26C9-C8ED-84B0-8FDB831E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F1B068-8FD8-5E2D-E15A-D0824E29D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48AC7-154E-0577-1D1E-134324D52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7E2ABC-B393-9327-28E4-CA9538DE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50C3C-3329-951C-8830-B6D2CF79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A14336-9564-2C7F-3811-6C7C6CD7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977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1F64F-DF62-DDC4-AA79-FDEFCD9B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096B2-07D9-55F5-E9A5-96F2D1D41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9562A7-7C19-CF59-232A-1991D91DA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C5A00F-E28D-6A42-9617-F6BF62363605}" type="datetimeFigureOut">
              <a:rPr kumimoji="1" lang="ko-KR" altLang="en-US" smtClean="0"/>
              <a:t>2025. 11. 18.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87518-169C-19A0-AB76-028C2353D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35013-37DA-D8D5-392C-93DEAB69F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469E6-011D-5549-966B-6131EFBF95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234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0A8851-F949-ACA1-87DA-702BE94E02E7}"/>
              </a:ext>
            </a:extLst>
          </p:cNvPr>
          <p:cNvSpPr txBox="1"/>
          <p:nvPr/>
        </p:nvSpPr>
        <p:spPr>
          <a:xfrm>
            <a:off x="1300768" y="1913035"/>
            <a:ext cx="958188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UIT Variable" pitchFamily="2" charset="-127"/>
                <a:ea typeface="SUIT Variable" pitchFamily="2" charset="-127"/>
              </a:rPr>
              <a:t>My P1 </a:t>
            </a:r>
            <a:r>
              <a:rPr lang="en" altLang="ko-KR" dirty="0">
                <a:latin typeface="SUIT Variable" pitchFamily="2" charset="-127"/>
                <a:ea typeface="SUIT Variable" pitchFamily="2" charset="-127"/>
              </a:rPr>
              <a:t>drawing machine visualizes daily life as abstract images.</a:t>
            </a:r>
          </a:p>
          <a:p>
            <a:pPr>
              <a:lnSpc>
                <a:spcPct val="150000"/>
              </a:lnSpc>
            </a:pPr>
            <a:endParaRPr lang="en" altLang="ko-KR" dirty="0">
              <a:latin typeface="SUIT Variable" pitchFamily="2" charset="-127"/>
              <a:ea typeface="SUIT Variable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SUIT Variable" pitchFamily="2" charset="-127"/>
                <a:ea typeface="SUIT Variable" pitchFamily="2" charset="-127"/>
              </a:rPr>
              <a:t>By combining this with generative AI, we conducted an experiment to add emotional 'Mood' elements, such as 'happiness' or 'sadness,' to the images created through the web survey.</a:t>
            </a:r>
          </a:p>
          <a:p>
            <a:pPr>
              <a:lnSpc>
                <a:spcPct val="150000"/>
              </a:lnSpc>
            </a:pPr>
            <a:endParaRPr lang="en" altLang="ko-KR" dirty="0">
              <a:latin typeface="SUIT Variable" pitchFamily="2" charset="-127"/>
              <a:ea typeface="SUIT Variable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>
                <a:latin typeface="SUIT Variable" pitchFamily="2" charset="-127"/>
                <a:ea typeface="SUIT Variable" pitchFamily="2" charset="-127"/>
              </a:rPr>
              <a:t>This is a process of exploring unexpected artwork by combining data-driven, logical visualization with the emotional reinterpretation of AI.</a:t>
            </a:r>
          </a:p>
        </p:txBody>
      </p:sp>
    </p:spTree>
    <p:extLst>
      <p:ext uri="{BB962C8B-B14F-4D97-AF65-F5344CB8AC3E}">
        <p14:creationId xmlns:p14="http://schemas.microsoft.com/office/powerpoint/2010/main" val="13952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020A1-892F-0038-D13D-9F2CE507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래픽, 그래픽 디자인, 다채로움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7EF816-A602-F225-A3B1-3733087C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41" y="3951411"/>
            <a:ext cx="2693831" cy="2693831"/>
          </a:xfrm>
          <a:prstGeom prst="rect">
            <a:avLst/>
          </a:prstGeom>
        </p:spPr>
      </p:pic>
      <p:pic>
        <p:nvPicPr>
          <p:cNvPr id="10" name="그림 9" descr="그래픽, 그래픽 디자인, 다채로움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48DBD7-99B6-A41E-7164-16FB9052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51" y="3951411"/>
            <a:ext cx="2693831" cy="2693831"/>
          </a:xfrm>
          <a:prstGeom prst="rect">
            <a:avLst/>
          </a:prstGeom>
        </p:spPr>
      </p:pic>
      <p:pic>
        <p:nvPicPr>
          <p:cNvPr id="12" name="그림 11" descr="그래픽, 예술, 다채로움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8D7FBE-D1DF-2475-86E2-DA8336A2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50" y="2107564"/>
            <a:ext cx="2693831" cy="2693831"/>
          </a:xfrm>
          <a:prstGeom prst="rect">
            <a:avLst/>
          </a:prstGeom>
        </p:spPr>
      </p:pic>
      <p:pic>
        <p:nvPicPr>
          <p:cNvPr id="14" name="그림 13" descr="그래픽, 예술, 다채로움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F6C719-D193-931E-4652-8AD28136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41" y="134970"/>
            <a:ext cx="2693831" cy="2693831"/>
          </a:xfrm>
          <a:prstGeom prst="rect">
            <a:avLst/>
          </a:prstGeom>
        </p:spPr>
      </p:pic>
      <p:pic>
        <p:nvPicPr>
          <p:cNvPr id="16" name="그림 15" descr="그래픽, 그래픽 디자인, 다채로움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650852-91C9-0EA4-F549-24AF2AFA2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41" y="2107564"/>
            <a:ext cx="2693831" cy="2693831"/>
          </a:xfrm>
          <a:prstGeom prst="rect">
            <a:avLst/>
          </a:prstGeom>
        </p:spPr>
      </p:pic>
      <p:pic>
        <p:nvPicPr>
          <p:cNvPr id="18" name="그림 17" descr="그래픽, 그래픽 디자인, 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4137CE-75DC-1FD8-528D-A4CA9B12D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150" y="140338"/>
            <a:ext cx="2693831" cy="26938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98B4D1-352F-F842-CAAA-747E34F4C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112" y="408779"/>
            <a:ext cx="4946217" cy="3045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11044F3-17EE-ABE6-A12C-51DA9798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112" y="3490992"/>
            <a:ext cx="4946217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6A3D-6933-AE0B-971E-CA56263A3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9D47F83-B666-B1C7-5A09-58CB4ABB4932}"/>
              </a:ext>
            </a:extLst>
          </p:cNvPr>
          <p:cNvSpPr/>
          <p:nvPr/>
        </p:nvSpPr>
        <p:spPr>
          <a:xfrm>
            <a:off x="2563585" y="2075552"/>
            <a:ext cx="2642347" cy="26423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AED00-7AD0-4E11-3022-0881592D291F}"/>
              </a:ext>
            </a:extLst>
          </p:cNvPr>
          <p:cNvSpPr txBox="1"/>
          <p:nvPr/>
        </p:nvSpPr>
        <p:spPr>
          <a:xfrm>
            <a:off x="3358813" y="3073560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SUIT Variable" pitchFamily="2" charset="-127"/>
                <a:ea typeface="SUIT Variable" pitchFamily="2" charset="-127"/>
              </a:rPr>
              <a:t>Daily life</a:t>
            </a:r>
          </a:p>
          <a:p>
            <a:pPr algn="ctr"/>
            <a:r>
              <a:rPr kumimoji="1" lang="en-US" altLang="ko-KR" dirty="0">
                <a:latin typeface="SUIT Variable" pitchFamily="2" charset="-127"/>
                <a:ea typeface="SUIT Variable" pitchFamily="2" charset="-127"/>
              </a:rPr>
              <a:t>In</a:t>
            </a:r>
            <a:r>
              <a:rPr kumimoji="1" lang="ko-KR" altLang="en-US" dirty="0">
                <a:latin typeface="SUIT Variable" pitchFamily="2" charset="-127"/>
                <a:ea typeface="SUIT Variable" pitchFamily="2" charset="-127"/>
              </a:rPr>
              <a:t> </a:t>
            </a:r>
            <a:r>
              <a:rPr kumimoji="1" lang="en-US" altLang="ko-KR" dirty="0">
                <a:latin typeface="SUIT Variable" pitchFamily="2" charset="-127"/>
                <a:ea typeface="SUIT Variable" pitchFamily="2" charset="-127"/>
              </a:rPr>
              <a:t>image</a:t>
            </a:r>
            <a:endParaRPr kumimoji="1" lang="ko-KR" altLang="en-US" dirty="0">
              <a:latin typeface="SUIT Variable" pitchFamily="2" charset="-127"/>
              <a:ea typeface="SUIT Variable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C50811-AD39-E1B4-AC86-C0E49A367E58}"/>
              </a:ext>
            </a:extLst>
          </p:cNvPr>
          <p:cNvSpPr/>
          <p:nvPr/>
        </p:nvSpPr>
        <p:spPr>
          <a:xfrm>
            <a:off x="7586883" y="2567666"/>
            <a:ext cx="1649644" cy="16496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E4185-8A33-4240-97CD-32ABA93AAE32}"/>
              </a:ext>
            </a:extLst>
          </p:cNvPr>
          <p:cNvSpPr txBox="1"/>
          <p:nvPr/>
        </p:nvSpPr>
        <p:spPr>
          <a:xfrm>
            <a:off x="8033236" y="320782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UIT Variable" pitchFamily="2" charset="-127"/>
                <a:ea typeface="SUIT Variable" pitchFamily="2" charset="-127"/>
              </a:rPr>
              <a:t>mood</a:t>
            </a:r>
            <a:endParaRPr kumimoji="1" lang="ko-KR" altLang="en-US" dirty="0">
              <a:latin typeface="SUIT Variable" pitchFamily="2" charset="-127"/>
              <a:ea typeface="SUIT Variable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82086-88A4-EF5D-8758-1C6394319E6D}"/>
              </a:ext>
            </a:extLst>
          </p:cNvPr>
          <p:cNvSpPr txBox="1"/>
          <p:nvPr/>
        </p:nvSpPr>
        <p:spPr>
          <a:xfrm>
            <a:off x="7428722" y="5072168"/>
            <a:ext cx="19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Ai (nano banana)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70C7493-C63C-BC67-55AF-0B96B444830D}"/>
              </a:ext>
            </a:extLst>
          </p:cNvPr>
          <p:cNvCxnSpPr>
            <a:cxnSpLocks/>
          </p:cNvCxnSpPr>
          <p:nvPr/>
        </p:nvCxnSpPr>
        <p:spPr>
          <a:xfrm flipV="1">
            <a:off x="8411705" y="4492434"/>
            <a:ext cx="0" cy="444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77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B5BE-76B2-CBA7-B0D6-92E4D3D84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9CB80-D63D-FAD6-57F7-65D7FF8E0289}"/>
              </a:ext>
            </a:extLst>
          </p:cNvPr>
          <p:cNvSpPr txBox="1"/>
          <p:nvPr/>
        </p:nvSpPr>
        <p:spPr>
          <a:xfrm>
            <a:off x="3049229" y="2746114"/>
            <a:ext cx="609845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An </a:t>
            </a:r>
            <a:r>
              <a:rPr lang="en" altLang="ko-KR" b="1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abstract composition</a:t>
            </a:r>
            <a:r>
              <a:rPr lang="en" altLang="ko-KR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 in the style of Wassily Kandinsky, vibrant colors, geometric shapes, dynamic lines, inspired by the uploaded image. </a:t>
            </a:r>
            <a:r>
              <a:rPr lang="en" altLang="ko-KR" b="1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add happiness elements</a:t>
            </a:r>
            <a:endParaRPr lang="ko-KR" altLang="en-US" b="1" dirty="0">
              <a:latin typeface="SUIT Variable" pitchFamily="2" charset="-127"/>
              <a:ea typeface="SUIT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00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0E3B-4605-46BA-B026-878EA081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움, 예술, 그래픽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5DAC26-0286-F581-BEAD-201677C5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2" y="972671"/>
            <a:ext cx="4927600" cy="4927600"/>
          </a:xfrm>
          <a:prstGeom prst="rect">
            <a:avLst/>
          </a:prstGeom>
        </p:spPr>
      </p:pic>
      <p:pic>
        <p:nvPicPr>
          <p:cNvPr id="5" name="그림 4" descr="다채로움, 예술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E9D1DA-9BC0-6994-FA57-7D6B8937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72671"/>
            <a:ext cx="49284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7730-0370-A2D0-713C-98605EFA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81B55D-F0BA-73C0-986F-06B5C71DF709}"/>
              </a:ext>
            </a:extLst>
          </p:cNvPr>
          <p:cNvSpPr txBox="1"/>
          <p:nvPr/>
        </p:nvSpPr>
        <p:spPr>
          <a:xfrm>
            <a:off x="3049229" y="2746114"/>
            <a:ext cx="609845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An </a:t>
            </a:r>
            <a:r>
              <a:rPr lang="en" altLang="ko-KR" b="1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abstract composition</a:t>
            </a:r>
            <a:r>
              <a:rPr lang="en" altLang="ko-KR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 in the style of Wassily Kandinsky, vibrant colors, geometric shapes, dynamic lines, inspired by the uploaded image. </a:t>
            </a:r>
            <a:r>
              <a:rPr lang="en" altLang="ko-KR" b="1" dirty="0">
                <a:solidFill>
                  <a:srgbClr val="1B1C1D"/>
                </a:solidFill>
                <a:effectLst/>
                <a:latin typeface="SUIT Variable" pitchFamily="2" charset="-127"/>
                <a:ea typeface="SUIT Variable" pitchFamily="2" charset="-127"/>
              </a:rPr>
              <a:t>add sadness elements</a:t>
            </a:r>
            <a:endParaRPr lang="ko-KR" altLang="en-US" b="1" dirty="0">
              <a:latin typeface="SUIT Variable" pitchFamily="2" charset="-127"/>
              <a:ea typeface="SUIT Variab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25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CACFA-BDCD-92EB-01D5-91AD066B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그래픽, 그래픽 디자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93E60-98F3-5BB6-03E2-3130FF30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17" y="978247"/>
            <a:ext cx="4928400" cy="4928400"/>
          </a:xfrm>
          <a:prstGeom prst="rect">
            <a:avLst/>
          </a:prstGeom>
        </p:spPr>
      </p:pic>
      <p:pic>
        <p:nvPicPr>
          <p:cNvPr id="5" name="그림 4" descr="예술, 그래픽, 그래픽 디자인, 바람개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F0F327-AF38-E07C-BEC2-6F3BBB90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3" y="978247"/>
            <a:ext cx="49284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1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132</Words>
  <Application>Microsoft Macintosh PowerPoint</Application>
  <PresentationFormat>와이드스크린</PresentationFormat>
  <Paragraphs>11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SUIT Variable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조서영</dc:creator>
  <cp:lastModifiedBy>조서영</cp:lastModifiedBy>
  <cp:revision>4</cp:revision>
  <dcterms:created xsi:type="dcterms:W3CDTF">2025-11-18T05:24:07Z</dcterms:created>
  <dcterms:modified xsi:type="dcterms:W3CDTF">2025-11-18T08:04:27Z</dcterms:modified>
</cp:coreProperties>
</file>